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70" r:id="rId3"/>
    <p:sldId id="266" r:id="rId4"/>
    <p:sldId id="265" r:id="rId5"/>
    <p:sldId id="257" r:id="rId6"/>
    <p:sldId id="272" r:id="rId7"/>
    <p:sldId id="267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veat" pitchFamily="2" charset="0"/>
      <p:regular r:id="rId20"/>
      <p:bold r:id="rId21"/>
    </p:embeddedFont>
    <p:embeddedFont>
      <p:font typeface="Comfortaa" pitchFamily="2" charset="0"/>
      <p:regular r:id="rId22"/>
      <p:bold r:id="rId23"/>
    </p:embeddedFont>
    <p:embeddedFont>
      <p:font typeface="Comic Sans MS" panose="030F0902030302020204" pitchFamily="66" charset="0"/>
      <p:regular r:id="rId24"/>
    </p:embeddedFont>
    <p:embeddedFont>
      <p:font typeface="Eager Naturalist" pitchFamily="2" charset="0"/>
      <p:regular r:id="rId25"/>
    </p:embeddedFont>
    <p:embeddedFont>
      <p:font typeface="Lobster" pitchFamily="2" charset="77"/>
      <p:regular r:id="rId26"/>
    </p:embeddedFont>
    <p:embeddedFont>
      <p:font typeface="Pacifico" pitchFamily="2" charset="77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3"/>
    <p:restoredTop sz="94687"/>
  </p:normalViewPr>
  <p:slideViewPr>
    <p:cSldViewPr snapToGrid="0">
      <p:cViewPr varScale="1">
        <p:scale>
          <a:sx n="107" d="100"/>
          <a:sy n="107" d="100"/>
        </p:scale>
        <p:origin x="100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bd97e087e7d80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bd97e087e7d80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aa06d1e76ab941d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7aa06d1e76ab941d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52701b73e698bb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552701b73e698bb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9a7c60a3a004f4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9a7c60a3a004f4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62a05be3ef0fbb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62a05be3ef0fbb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62a05be3ef0fbb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62a05be3ef0fbb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62a05be3ef0fbb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62a05be3ef0fbb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514350" indent="-17145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200150" indent="-17145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7/16/22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4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1gEAjnPF3MP63qvRKb8XYJkpa5hf5y_uEpafitDTsy8/edit" TargetMode="External"/><Relationship Id="rId7" Type="http://schemas.openxmlformats.org/officeDocument/2006/relationships/hyperlink" Target="https://docs.google.com/file/d/1w3E2Q4OioOYPVlv6G4OaqoyX9RRqGlon/edit?usp=docslist_api&amp;filetype=mspresentation" TargetMode="External"/><Relationship Id="rId2" Type="http://schemas.openxmlformats.org/officeDocument/2006/relationships/hyperlink" Target="https://docs.google.com/file/d/1fBRhwGB76KeUeuzOHrNEqC05iH9tj5xd/edit?usp=docslist_api&amp;filetype=msword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presentation/d/1XRvO6zeS4vDW9_B9QSnTP-avwWmdcVVb/edit?usp=sharing&amp;ouid=108261783026317072887&amp;rtpof=true&amp;sd=true" TargetMode="External"/><Relationship Id="rId5" Type="http://schemas.openxmlformats.org/officeDocument/2006/relationships/hyperlink" Target="https://youtu.be/alosz_E387k" TargetMode="External"/><Relationship Id="rId4" Type="http://schemas.openxmlformats.org/officeDocument/2006/relationships/hyperlink" Target="https://drive.google.com/file/d/1kieDMryEkK3eGOKVh1UgAX5wdgu1tS7g/view?usp=drivesd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ile/d/1iUvFrc0YbHx4wwsEY8sJ3UfjsvjfxnMH/edit?usp=docslist_api&amp;filetype=mswor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menti.com/d5dc6ai43r" TargetMode="External"/><Relationship Id="rId4" Type="http://schemas.openxmlformats.org/officeDocument/2006/relationships/hyperlink" Target="https://www.mentimeter.com/app/presentation/87d3cc3eaa9b2cbcc00f1e8fd880f8c3/283f97d9262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Y9S5NR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623389" y="1818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666666"/>
                </a:solidFill>
                <a:latin typeface="Lobster"/>
                <a:ea typeface="Lobster"/>
                <a:cs typeface="Lobster"/>
                <a:sym typeface="Lobster"/>
              </a:rPr>
              <a:t>Bienvenida</a:t>
            </a:r>
            <a:endParaRPr sz="7200">
              <a:solidFill>
                <a:srgbClr val="666666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48074" y="3797608"/>
            <a:ext cx="8520600" cy="12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Grace Rodríguez-Mesa</a:t>
            </a:r>
            <a:endParaRPr sz="3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Representante del Área Latinoamericana 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Bienio 2020-2022</a:t>
            </a:r>
            <a:endParaRPr sz="25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5" y="324370"/>
            <a:ext cx="2267625" cy="24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rjeta con rosas rojas ilustración del vector. Ilustración de flores -  192187290">
            <a:extLst>
              <a:ext uri="{FF2B5EF4-FFF2-40B4-BE49-F238E27FC236}">
                <a16:creationId xmlns:a16="http://schemas.microsoft.com/office/drawing/2014/main" id="{EE5B91AE-16C7-50AA-A16E-E3E6DFD4C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40" r="1" b="20464"/>
          <a:stretch/>
        </p:blipFill>
        <p:spPr bwMode="auto">
          <a:xfrm>
            <a:off x="29157" y="9"/>
            <a:ext cx="9143985" cy="51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C273F923-5775-6E19-D9D7-9C4A74532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1057" y="4271905"/>
            <a:ext cx="4662942" cy="877069"/>
          </a:xfrm>
        </p:spPr>
        <p:txBody>
          <a:bodyPr anchor="b">
            <a:normAutofit/>
          </a:bodyPr>
          <a:lstStyle/>
          <a:p>
            <a:r>
              <a:rPr lang="es-PA" sz="1650" b="1" dirty="0">
                <a:solidFill>
                  <a:srgbClr val="C00000"/>
                </a:solidFill>
              </a:rPr>
              <a:t>FORO LATINOAMERICANO</a:t>
            </a:r>
          </a:p>
          <a:p>
            <a:r>
              <a:rPr lang="es-PA" sz="1650" b="1" dirty="0">
                <a:solidFill>
                  <a:srgbClr val="C00000"/>
                </a:solidFill>
              </a:rPr>
              <a:t>JULIO, 16-2022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D07CE1-56DC-871A-9147-497A363FD036}"/>
              </a:ext>
            </a:extLst>
          </p:cNvPr>
          <p:cNvSpPr txBox="1"/>
          <p:nvPr/>
        </p:nvSpPr>
        <p:spPr>
          <a:xfrm>
            <a:off x="4173823" y="1320119"/>
            <a:ext cx="4660067" cy="2387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1536" marR="229076" indent="-592455" algn="ctr">
              <a:lnSpc>
                <a:spcPct val="92000"/>
              </a:lnSpc>
            </a:pPr>
            <a:r>
              <a:rPr lang="es-ES" sz="4050" b="1" i="1" dirty="0">
                <a:latin typeface="Eager Naturalist" pitchFamily="2" charset="0"/>
                <a:ea typeface="TeX Gyre Pagella"/>
                <a:cs typeface="TeX Gyre Pagella"/>
              </a:rPr>
              <a:t>¿Cambia el Liderazgo en época de virtualidad?</a:t>
            </a:r>
            <a:endParaRPr lang="es-PA" sz="4050" dirty="0">
              <a:latin typeface="Eager Naturalist" pitchFamily="2" charset="0"/>
              <a:ea typeface="TeX Gyre Pagella"/>
              <a:cs typeface="TeX Gyre Pagella"/>
            </a:endParaRPr>
          </a:p>
        </p:txBody>
      </p:sp>
    </p:spTree>
    <p:extLst>
      <p:ext uri="{BB962C8B-B14F-4D97-AF65-F5344CB8AC3E}">
        <p14:creationId xmlns:p14="http://schemas.microsoft.com/office/powerpoint/2010/main" val="425468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716C97-05AE-D0DA-55B7-8212165C2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343" y="575804"/>
            <a:ext cx="7886700" cy="3991892"/>
          </a:xfrm>
        </p:spPr>
        <p:txBody>
          <a:bodyPr>
            <a:normAutofit fontScale="92500" lnSpcReduction="10000"/>
          </a:bodyPr>
          <a:lstStyle/>
          <a:p>
            <a:pPr>
              <a:buFont typeface=".Apple Color Emoji UI"/>
              <a:buChar char="🌹"/>
            </a:pP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Organiza: </a:t>
            </a: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Grace Cantón de Rodríguez-Mesa Representante Área Latinoamericana 2020-2022</a:t>
            </a:r>
            <a:endParaRPr lang="es-PA" sz="285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🌹"/>
            </a:pP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Moderadora ZOOM: 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Estrada    </a:t>
            </a:r>
          </a:p>
          <a:p>
            <a:pPr>
              <a:buFont typeface=".Apple Color Emoji UI"/>
              <a:buChar char="🌹"/>
            </a:pP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Moderadora chat ZOOM: 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Beatriz Cruz Azofeifa</a:t>
            </a:r>
            <a:endParaRPr lang="es-PA" sz="285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🌹"/>
            </a:pP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Moderadora chat WhatsApp/Audiencia Presente: 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Vianney Campos</a:t>
            </a:r>
            <a:endParaRPr lang="es-PA" sz="285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🌹"/>
            </a:pP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Moderadora del tiempo 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Frances </a:t>
            </a:r>
            <a:r>
              <a:rPr lang="es-ES" sz="2850" b="1" i="1" dirty="0" err="1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Boulon</a:t>
            </a:r>
            <a:endParaRPr lang="es-PA" sz="285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🌹"/>
            </a:pP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Thais Castillo Alfaro</a:t>
            </a:r>
          </a:p>
          <a:p>
            <a:pPr>
              <a:buFont typeface=".Apple Color Emoji UI"/>
              <a:buChar char="🌹"/>
            </a:pPr>
            <a:r>
              <a:rPr lang="es-ES" sz="2850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Maestra de ceremonias: </a:t>
            </a:r>
            <a:r>
              <a:rPr lang="es-ES" sz="285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Tania Fiedler Gordon</a:t>
            </a:r>
            <a:endParaRPr lang="es-PA" sz="285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7300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006B2-6F54-711B-C42D-24ADDA792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4500" dirty="0">
                <a:solidFill>
                  <a:srgbClr val="C00000"/>
                </a:solidFill>
                <a:latin typeface="Eager Naturalist" pitchFamily="2" charset="0"/>
              </a:rPr>
              <a:t>Programa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D010E0-EEA5-D849-8CA8-293E3321D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1152475"/>
            <a:ext cx="8520600" cy="1905518"/>
          </a:xfrm>
        </p:spPr>
        <p:txBody>
          <a:bodyPr>
            <a:normAutofit/>
          </a:bodyPr>
          <a:lstStyle/>
          <a:p>
            <a:r>
              <a:rPr lang="es-ES" sz="240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INAUGURACIÓN</a:t>
            </a:r>
            <a:r>
              <a:rPr lang="es-ES" sz="2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-Bienvenida</a:t>
            </a:r>
            <a:r>
              <a:rPr lang="es-PA" sz="2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   </a:t>
            </a:r>
          </a:p>
          <a:p>
            <a:pPr marL="114300" indent="0">
              <a:buNone/>
            </a:pPr>
            <a:endParaRPr lang="es-PA" sz="24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s-PA" sz="2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lang="es-ES" sz="2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Grace Cantón de Rodríguez Mesa</a:t>
            </a:r>
            <a:endParaRPr lang="es-PA" sz="24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A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8609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El liderazgo es una opción, no un rango.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425" y="236860"/>
            <a:ext cx="3048000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922581" y="2934079"/>
            <a:ext cx="719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"/>
                <a:ea typeface="Caveat"/>
                <a:cs typeface="Caveat"/>
                <a:sym typeface="Caveat"/>
              </a:rPr>
              <a:t>Maestro José Antonio Hurtado Santos</a:t>
            </a:r>
            <a:endParaRPr sz="20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022D2D-07E7-0183-71CB-5C70C2CC6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35358"/>
            <a:ext cx="7886700" cy="3848517"/>
          </a:xfrm>
        </p:spPr>
        <p:txBody>
          <a:bodyPr>
            <a:normAutofit/>
          </a:bodyPr>
          <a:lstStyle/>
          <a:p>
            <a:endParaRPr lang="es-ES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Lectura de Hoja de Vida: </a:t>
            </a:r>
            <a:r>
              <a:rPr lang="es-E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Rosa Elena Bravo, </a:t>
            </a:r>
            <a:r>
              <a:rPr lang="es-E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endParaRPr lang="es-E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endParaRPr lang="es-E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Intercambio: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Beatriz Cruz Azofeifa, Vianney Campos</a:t>
            </a:r>
            <a:endParaRPr lang="es-P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60424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4402F-0D43-2842-BD04-4428A6C6E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5004"/>
            <a:ext cx="8520600" cy="1211282"/>
          </a:xfrm>
        </p:spPr>
        <p:txBody>
          <a:bodyPr>
            <a:normAutofit fontScale="90000"/>
          </a:bodyPr>
          <a:lstStyle/>
          <a:p>
            <a:br>
              <a:rPr lang="es-PA" sz="2700" dirty="0">
                <a:solidFill>
                  <a:srgbClr val="C00000"/>
                </a:solidFill>
                <a:latin typeface="Eager Naturalist" pitchFamily="2" charset="0"/>
              </a:rPr>
            </a:br>
            <a:r>
              <a:rPr lang="es-ES" sz="2200" b="1" dirty="0">
                <a:solidFill>
                  <a:srgbClr val="C00000"/>
                </a:solidFill>
                <a:latin typeface="Eager Naturalist" pitchFamily="2" charset="0"/>
              </a:rPr>
              <a:t>¿</a:t>
            </a:r>
            <a:r>
              <a:rPr lang="es-ES" sz="2200" b="1" i="1" dirty="0">
                <a:solidFill>
                  <a:srgbClr val="C00000"/>
                </a:solidFill>
                <a:latin typeface="Eager Naturalist" pitchFamily="2" charset="0"/>
              </a:rPr>
              <a:t>Cómo líder de su Organización Estatal, de qué forma ha enfrentado los obstáculos e incertidumbres que se le presentaron durante este periodo</a:t>
            </a:r>
            <a:r>
              <a:rPr lang="es-ES" sz="2200" b="1" dirty="0">
                <a:solidFill>
                  <a:srgbClr val="C00000"/>
                </a:solidFill>
                <a:latin typeface="Eager Naturalist" pitchFamily="2" charset="0"/>
              </a:rPr>
              <a:t>?</a:t>
            </a:r>
            <a:br>
              <a:rPr lang="es-ES" sz="2700" b="1" dirty="0">
                <a:solidFill>
                  <a:srgbClr val="C00000"/>
                </a:solidFill>
                <a:latin typeface="Eager Naturalist" pitchFamily="2" charset="0"/>
              </a:rPr>
            </a:br>
            <a:endParaRPr lang="es-ES_tradnl" sz="2700" dirty="0">
              <a:solidFill>
                <a:srgbClr val="C00000"/>
              </a:solidFill>
              <a:latin typeface="Eager Naturalist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822E23-A558-A482-C9E7-9A388CA27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770778"/>
            <a:ext cx="3857156" cy="2998730"/>
          </a:xfrm>
        </p:spPr>
        <p:txBody>
          <a:bodyPr>
            <a:normAutofit fontScale="92500" lnSpcReduction="10000"/>
          </a:bodyPr>
          <a:lstStyle/>
          <a:p>
            <a:pPr>
              <a:buFont typeface=".Apple Color Emoji UI"/>
              <a:buChar char="🇸🇻"/>
            </a:pPr>
            <a:r>
              <a:rPr lang="es-ES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Salvador : </a:t>
            </a:r>
            <a:r>
              <a:rPr lang="es-ES" dirty="0" err="1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Rocio</a:t>
            </a:r>
            <a:r>
              <a:rPr lang="es-ES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Ruganas</a:t>
            </a:r>
            <a:r>
              <a:rPr lang="es-ES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.Apple Color Emoji UI"/>
              <a:buChar char="🇲🇽"/>
            </a:pPr>
            <a:r>
              <a:rPr lang="es-ES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México Cd.: </a:t>
            </a:r>
            <a:r>
              <a:rPr lang="es-ES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Patricia Pérez</a:t>
            </a:r>
          </a:p>
          <a:p>
            <a:pPr>
              <a:buFont typeface=".Apple Color Emoji UI"/>
              <a:buChar char="🇲🇽"/>
            </a:pPr>
            <a:r>
              <a:rPr lang="es-PA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Abril de  León,:</a:t>
            </a:r>
          </a:p>
          <a:p>
            <a:pPr marL="101600" lvl="0" indent="0">
              <a:lnSpc>
                <a:spcPct val="150000"/>
              </a:lnSpc>
              <a:buSzPts val="2000"/>
              <a:buNone/>
            </a:pPr>
            <a:r>
              <a:rPr lang="es-PA" u="sng" dirty="0">
                <a:solidFill>
                  <a:schemeClr val="hlink"/>
                </a:solidFill>
                <a:hlinkClick r:id="rId2"/>
              </a:rPr>
              <a:t> Nuevo León, Mx.</a:t>
            </a:r>
            <a:r>
              <a:rPr lang="es-PA" u="sng" dirty="0">
                <a:solidFill>
                  <a:schemeClr val="hlink"/>
                </a:solidFill>
              </a:rPr>
              <a:t>:    </a:t>
            </a:r>
          </a:p>
          <a:p>
            <a:pPr lvl="0" indent="-355600">
              <a:lnSpc>
                <a:spcPct val="150000"/>
              </a:lnSpc>
              <a:buSzPts val="2000"/>
              <a:buFont typeface=".Apple Color Emoji UI"/>
              <a:buChar char="🇲🇽"/>
            </a:pPr>
            <a:r>
              <a:rPr lang="es-PA" u="sng" dirty="0">
                <a:solidFill>
                  <a:schemeClr val="hlink"/>
                </a:solidFill>
                <a:hlinkClick r:id="rId3"/>
              </a:rPr>
              <a:t>Jalisco, Mx.</a:t>
            </a:r>
            <a:r>
              <a:rPr lang="es-PA" u="sng" dirty="0">
                <a:solidFill>
                  <a:schemeClr val="hlink"/>
                </a:solidFill>
              </a:rPr>
              <a:t>   </a:t>
            </a:r>
          </a:p>
          <a:p>
            <a:pPr marL="101600" lvl="0" indent="0">
              <a:lnSpc>
                <a:spcPct val="150000"/>
              </a:lnSpc>
              <a:buSzPts val="2000"/>
              <a:buNone/>
            </a:pPr>
            <a:r>
              <a:rPr lang="es-PA" dirty="0">
                <a:solidFill>
                  <a:schemeClr val="tx1"/>
                </a:solidFill>
              </a:rPr>
              <a:t>Rosa Bravo</a:t>
            </a:r>
          </a:p>
          <a:p>
            <a:pPr lvl="0" indent="-355600">
              <a:lnSpc>
                <a:spcPct val="150000"/>
              </a:lnSpc>
              <a:buSzPts val="2000"/>
              <a:buFont typeface=".Apple Color Emoji UI"/>
              <a:buChar char="🇲🇽"/>
            </a:pPr>
            <a:r>
              <a:rPr lang="es-PA" b="1" dirty="0"/>
              <a:t>Puebla, Mx.: </a:t>
            </a:r>
            <a:r>
              <a:rPr lang="es-PA" dirty="0"/>
              <a:t>Teresa Mendoza</a:t>
            </a:r>
          </a:p>
          <a:p>
            <a:pPr>
              <a:buFont typeface=".Apple Color Emoji UI"/>
              <a:buChar char="🇲🇽"/>
            </a:pPr>
            <a:r>
              <a:rPr lang="es-PA" u="sng" dirty="0">
                <a:solidFill>
                  <a:schemeClr val="hlink"/>
                </a:solidFill>
                <a:hlinkClick r:id="rId4"/>
              </a:rPr>
              <a:t>Baja California, Mx.</a:t>
            </a:r>
            <a:r>
              <a:rPr lang="es-PA" u="sng" dirty="0">
                <a:solidFill>
                  <a:schemeClr val="hlink"/>
                </a:solidFill>
              </a:rPr>
              <a:t>:</a:t>
            </a:r>
            <a:r>
              <a:rPr lang="es-PA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Vianney Campos</a:t>
            </a:r>
            <a:endParaRPr lang="es-PA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4DEF045-BDC2-9FEC-908B-F70E237C9D4F}"/>
              </a:ext>
            </a:extLst>
          </p:cNvPr>
          <p:cNvSpPr txBox="1">
            <a:spLocks/>
          </p:cNvSpPr>
          <p:nvPr/>
        </p:nvSpPr>
        <p:spPr>
          <a:xfrm>
            <a:off x="4913963" y="1770778"/>
            <a:ext cx="3697887" cy="29987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4572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10000"/>
                  <a:lumOff val="90000"/>
                </a:schemeClr>
              </a:buClr>
              <a:buSzPct val="80000"/>
              <a:buFont typeface="Wingdings" panose="05000000000000000000" pitchFamily="2" charset="2"/>
              <a:buChar char="§"/>
              <a:defRPr sz="2800" kern="1200">
                <a:solidFill>
                  <a:schemeClr val="tx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>
                  <a:lumMod val="10000"/>
                  <a:lumOff val="90000"/>
                </a:schemeClr>
              </a:buClr>
              <a:buSzPct val="80000"/>
              <a:buFont typeface="Wingdings" panose="05000000000000000000" pitchFamily="2" charset="2"/>
              <a:buChar char="§"/>
              <a:defRPr sz="2400" kern="1200">
                <a:solidFill>
                  <a:schemeClr val="tx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>
                  <a:lumMod val="10000"/>
                  <a:lumOff val="90000"/>
                </a:schemeClr>
              </a:buClr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>
                  <a:lumMod val="10000"/>
                  <a:lumOff val="90000"/>
                </a:schemeClr>
              </a:buClr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>
                  <a:lumMod val="10000"/>
                  <a:lumOff val="90000"/>
                </a:schemeClr>
              </a:buClr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.Apple Color Emoji UI"/>
              <a:buChar char="🇬🇹"/>
            </a:pPr>
            <a:r>
              <a:rPr lang="es-PA" sz="1800" u="sng" dirty="0">
                <a:solidFill>
                  <a:schemeClr val="hlink"/>
                </a:solidFill>
                <a:hlinkClick r:id="rId5"/>
              </a:rPr>
              <a:t>Guatemala</a:t>
            </a:r>
            <a:r>
              <a:rPr lang="es-PA" sz="1800" u="sng" dirty="0"/>
              <a:t>: </a:t>
            </a:r>
            <a:r>
              <a:rPr lang="es-ES" sz="18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Cecilia García</a:t>
            </a:r>
            <a:endParaRPr lang="es-PA" sz="180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🇵🇦"/>
            </a:pPr>
            <a:r>
              <a:rPr lang="es-ES" sz="18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Panamá:</a:t>
            </a:r>
            <a:r>
              <a:rPr lang="es-ES" sz="18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Tania F. de Gordón.</a:t>
            </a:r>
            <a:endParaRPr lang="es-PA" sz="1800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.Apple Color Emoji UI"/>
              <a:buChar char="🇵🇷"/>
            </a:pPr>
            <a:r>
              <a:rPr lang="es-PA" sz="1800" u="sng" dirty="0">
                <a:solidFill>
                  <a:schemeClr val="hlink"/>
                </a:solidFill>
                <a:hlinkClick r:id="rId7"/>
              </a:rPr>
              <a:t>Puerto Rico</a:t>
            </a:r>
            <a:r>
              <a:rPr lang="es-PA" sz="1800" u="sng" dirty="0"/>
              <a:t>: </a:t>
            </a:r>
            <a:r>
              <a:rPr lang="es-ES" sz="18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Frances </a:t>
            </a:r>
            <a:r>
              <a:rPr lang="es-ES" sz="1800" dirty="0" err="1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Boulon</a:t>
            </a:r>
            <a:r>
              <a:rPr lang="es-PA" sz="18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.Apple Color Emoji UI"/>
              <a:buChar char="🇨🇷"/>
            </a:pPr>
            <a:r>
              <a:rPr lang="es-PA" sz="180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 Rica: </a:t>
            </a:r>
            <a:r>
              <a:rPr lang="es-PA" sz="18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Beatriz Cruz</a:t>
            </a:r>
          </a:p>
        </p:txBody>
      </p:sp>
    </p:spTree>
    <p:extLst>
      <p:ext uri="{BB962C8B-B14F-4D97-AF65-F5344CB8AC3E}">
        <p14:creationId xmlns:p14="http://schemas.microsoft.com/office/powerpoint/2010/main" val="3397280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39100"/>
            <a:ext cx="3050350" cy="152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 rotWithShape="1">
          <a:blip r:embed="rId4">
            <a:alphaModFix/>
          </a:blip>
          <a:srcRect l="3270" t="6575" r="3550" b="5866"/>
          <a:stretch/>
        </p:blipFill>
        <p:spPr>
          <a:xfrm>
            <a:off x="4071950" y="2676300"/>
            <a:ext cx="4991101" cy="24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1071575" y="4095750"/>
            <a:ext cx="2714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26200" y="2770950"/>
            <a:ext cx="3643200" cy="22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Octubre </a:t>
            </a:r>
            <a:endParaRPr sz="3400" b="1" i="0" u="none" strike="noStrike" cap="non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27 y 28 de 2023</a:t>
            </a:r>
            <a:endParaRPr sz="3400" b="1" i="0" u="none" strike="noStrike" cap="non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 i="0" u="none" strike="noStrike" cap="none">
                <a:solidFill>
                  <a:srgbClr val="CC0000"/>
                </a:solidFill>
                <a:latin typeface="Comfortaa"/>
                <a:ea typeface="Comfortaa"/>
                <a:cs typeface="Comfortaa"/>
                <a:sym typeface="Comfortaa"/>
              </a:rPr>
              <a:t>DKG PUEBLA TE ESPERA</a:t>
            </a:r>
            <a:endParaRPr sz="3200" b="1" i="0" u="none" strike="noStrike" cap="none">
              <a:solidFill>
                <a:srgbClr val="CC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5">
            <a:alphaModFix/>
          </a:blip>
          <a:srcRect l="27346" r="21481" b="16485"/>
          <a:stretch/>
        </p:blipFill>
        <p:spPr>
          <a:xfrm>
            <a:off x="6148663" y="2571750"/>
            <a:ext cx="1051974" cy="8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50350" y="1139100"/>
            <a:ext cx="2714700" cy="152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5050" y="1139100"/>
            <a:ext cx="3369425" cy="15251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0" y="0"/>
            <a:ext cx="9144000" cy="11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3100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X Conferencia Latinoamericana LATAM2023</a:t>
            </a:r>
            <a:endParaRPr sz="2900" b="1" i="0" u="none" strike="noStrike" cap="none">
              <a:solidFill>
                <a:srgbClr val="CC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2734900" y="0"/>
            <a:ext cx="6408900" cy="49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rgbClr val="A61C00"/>
                </a:solidFill>
                <a:latin typeface="Comfortaa"/>
                <a:ea typeface="Comfortaa"/>
                <a:cs typeface="Comfortaa"/>
                <a:sym typeface="Comfortaa"/>
              </a:rPr>
              <a:t>X Conferencia Latinoamericana LATAM#2023</a:t>
            </a:r>
            <a:endParaRPr sz="4000" b="1" i="0" u="none" strike="noStrike" cap="none">
              <a:solidFill>
                <a:srgbClr val="A61C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A61C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Los aprendizajes y enseñanzas del COVID-19 en la humanidad. </a:t>
            </a:r>
            <a:endParaRPr sz="3800" b="1" i="0" u="none" strike="noStrike" cap="non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05950" y="4491351"/>
            <a:ext cx="980323" cy="65215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395500" y="4310700"/>
            <a:ext cx="23394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www.dkgpuebla.com</a:t>
            </a:r>
            <a:endParaRPr sz="16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38025" y="4710900"/>
            <a:ext cx="2854200" cy="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dkgpuebla@gmail.com</a:t>
            </a:r>
            <a:endParaRPr sz="1900" b="1" i="0" u="none" strike="noStrike" cap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2142951" cy="17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153725" y="2304525"/>
            <a:ext cx="2450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rgbClr val="CC0000"/>
                </a:solidFill>
                <a:latin typeface="Comfortaa"/>
                <a:ea typeface="Comfortaa"/>
                <a:cs typeface="Comfortaa"/>
                <a:sym typeface="Comfortaa"/>
              </a:rPr>
              <a:t>Octubre 27 y 28</a:t>
            </a:r>
            <a:endParaRPr sz="3800" b="1" i="0" u="none" strike="noStrike" cap="none">
              <a:solidFill>
                <a:srgbClr val="CC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04" y="106310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Próximas conferencias Latinoamericanas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425" y="236860"/>
            <a:ext cx="3048000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127096" y="1785766"/>
            <a:ext cx="7198800" cy="27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r>
              <a:rPr lang="en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Puebla, Mex.		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2025	</a:t>
            </a:r>
            <a:r>
              <a:rPr lang="en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Nuevo Leon, Mex.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r>
              <a:rPr lang="en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Tijuana, Baja Calif. Mex.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2029  	</a:t>
            </a:r>
            <a:r>
              <a:rPr lang="en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Puerto Rico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2031            ¿?</a:t>
            </a:r>
            <a:endParaRPr sz="3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Diálogo abierto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93515" y="101772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Discusión de modificación de </a:t>
            </a:r>
            <a:r>
              <a:rPr lang="en" u="sng">
                <a:solidFill>
                  <a:schemeClr val="hlink"/>
                </a:solidFill>
                <a:hlinkClick r:id="rId3"/>
              </a:rPr>
              <a:t>lineamientos para Foro Latinoamericano.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https://www.mentimeter.com/app/presentation/87d3cc3eaa9b2cbcc00f1e8fd880f8c3/283f97d9262f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Link en chat de zoom y whatsapp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https://www.menti.com/d5dc6ai43r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Evaluación Foro Latinoamericano 2022</a:t>
            </a: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234440" y="14115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en chat de zoom y whatsapp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https://www.surveymonkey.com/r/Y9S5NRL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3976650"/>
            <a:ext cx="8509500" cy="8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 b="1"/>
              <a:t>Grace Rodríguez-Mesa</a:t>
            </a:r>
            <a:endParaRPr sz="3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en" sz="2500"/>
              <a:t>Representante del Área Latinoamericana 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en" sz="2500"/>
              <a:t>Bienio 2020-2022</a:t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7821" y="3521766"/>
            <a:ext cx="1397125" cy="148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944326" y="943716"/>
            <a:ext cx="7490700" cy="12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Pacifico"/>
                <a:ea typeface="Pacifico"/>
                <a:cs typeface="Pacifico"/>
                <a:sym typeface="Pacifico"/>
              </a:rPr>
              <a:t>¡Muchas gracias!</a:t>
            </a:r>
            <a:endParaRPr sz="72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357</Words>
  <Application>Microsoft Macintosh PowerPoint</Application>
  <PresentationFormat>Presentación en pantalla (16:9)</PresentationFormat>
  <Paragraphs>66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Eager Naturalist</vt:lpstr>
      <vt:lpstr>Pacifico</vt:lpstr>
      <vt:lpstr>Caveat</vt:lpstr>
      <vt:lpstr>Calibri</vt:lpstr>
      <vt:lpstr>Arial</vt:lpstr>
      <vt:lpstr>Comfortaa</vt:lpstr>
      <vt:lpstr>Wingdings</vt:lpstr>
      <vt:lpstr>Lobster</vt:lpstr>
      <vt:lpstr>Comic Sans MS</vt:lpstr>
      <vt:lpstr>.Apple Color Emoji UI</vt:lpstr>
      <vt:lpstr>Simple Light</vt:lpstr>
      <vt:lpstr>Bienvenida</vt:lpstr>
      <vt:lpstr>Presentación de PowerPoint</vt:lpstr>
      <vt:lpstr>Presentación de PowerPoint</vt:lpstr>
      <vt:lpstr>Programa</vt:lpstr>
      <vt:lpstr>El liderazgo es una opción, no un rango.</vt:lpstr>
      <vt:lpstr>Presentación de PowerPoint</vt:lpstr>
      <vt:lpstr> ¿Cómo líder de su Organización Estatal, de qué forma ha enfrentado los obstáculos e incertidumbres que se le presentaron durante este periodo? </vt:lpstr>
      <vt:lpstr>Presentación de PowerPoint</vt:lpstr>
      <vt:lpstr>Presentación de PowerPoint</vt:lpstr>
      <vt:lpstr>Próximas conferencias Latinoamericanas </vt:lpstr>
      <vt:lpstr>Diálogo abierto</vt:lpstr>
      <vt:lpstr>Evaluación Foro Latinoamericano 2022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Bienvenida</dc:title>
  <cp:lastModifiedBy>tania de Gordon</cp:lastModifiedBy>
  <cp:revision>7</cp:revision>
  <dcterms:modified xsi:type="dcterms:W3CDTF">2022-07-16T15:36:31Z</dcterms:modified>
</cp:coreProperties>
</file>